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9" r:id="rId3"/>
    <p:sldId id="271" r:id="rId4"/>
    <p:sldId id="272" r:id="rId5"/>
    <p:sldId id="264" r:id="rId6"/>
    <p:sldId id="265" r:id="rId7"/>
    <p:sldId id="268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50EA6E1-9D76-4526-886D-F0EA9520AC5D}" type="datetimeFigureOut">
              <a:rPr lang="ru-RU" smtClean="0"/>
              <a:pPr/>
              <a:t>28.09.2011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4C37C28-EC6E-4F12-BE80-B6CBB82CD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.mo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o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8145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COLLABORATIVE E-LEARNING: SOCIAL NETWORKING BASED EDUCATIONAL PLATFORM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500306"/>
            <a:ext cx="6400800" cy="78581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Millennium Youth  Camp 2011</a:t>
            </a:r>
            <a:endParaRPr lang="ru-RU" dirty="0"/>
          </a:p>
        </p:txBody>
      </p:sp>
      <p:pic>
        <p:nvPicPr>
          <p:cNvPr id="1026" name="Picture 2" descr="C:\Documents and Settings\Admin\Рабочий стол\Finland1\00_elearn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71876"/>
            <a:ext cx="3787445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File Sharing: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simple file management and sharing system for group members to share their files and documents with other members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780928"/>
            <a:ext cx="3384376" cy="33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687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Document Editor:</a:t>
            </a:r>
          </a:p>
          <a:p>
            <a:pPr lvl="1"/>
            <a:r>
              <a:rPr lang="en-US" dirty="0"/>
              <a:t>An online </a:t>
            </a:r>
            <a:r>
              <a:rPr lang="en-US" dirty="0" smtClean="0"/>
              <a:t>editor </a:t>
            </a:r>
            <a:r>
              <a:rPr lang="en-US" dirty="0"/>
              <a:t>based on WYSIWYG system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removes </a:t>
            </a:r>
            <a:r>
              <a:rPr lang="en-US" dirty="0"/>
              <a:t>the need for doing the work offline and then uploading them.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It is connected </a:t>
            </a:r>
            <a:r>
              <a:rPr lang="en-US" dirty="0"/>
              <a:t>to the file sharing system so that the users can edit their documents online.</a:t>
            </a:r>
          </a:p>
        </p:txBody>
      </p:sp>
    </p:spTree>
    <p:extLst>
      <p:ext uri="{BB962C8B-B14F-4D97-AF65-F5344CB8AC3E}">
        <p14:creationId xmlns:p14="http://schemas.microsoft.com/office/powerpoint/2010/main" xmlns="" val="778965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Customization and Settings:</a:t>
            </a:r>
          </a:p>
          <a:p>
            <a:pPr lvl="1"/>
            <a:r>
              <a:rPr lang="en-US" dirty="0"/>
              <a:t>Settings for customizing the experience and usability to meet each individual’s needs</a:t>
            </a:r>
          </a:p>
          <a:p>
            <a:pPr marL="347472" lvl="1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2636912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451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Recording 3.mo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3238" y="717550"/>
            <a:ext cx="8183562" cy="5114925"/>
          </a:xfrm>
        </p:spPr>
      </p:pic>
    </p:spTree>
    <p:extLst>
      <p:ext uri="{BB962C8B-B14F-4D97-AF65-F5344CB8AC3E}">
        <p14:creationId xmlns:p14="http://schemas.microsoft.com/office/powerpoint/2010/main" xmlns="" val="416050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Recording 4.mo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404664"/>
            <a:ext cx="8295716" cy="5184576"/>
          </a:xfrm>
        </p:spPr>
      </p:pic>
    </p:spTree>
    <p:extLst>
      <p:ext uri="{BB962C8B-B14F-4D97-AF65-F5344CB8AC3E}">
        <p14:creationId xmlns:p14="http://schemas.microsoft.com/office/powerpoint/2010/main" xmlns="" val="303444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TO SUMMARIZE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A user</a:t>
            </a:r>
            <a:r>
              <a:rPr lang="en-US" dirty="0"/>
              <a:t>-friendly and clean </a:t>
            </a:r>
            <a:r>
              <a:rPr lang="en-US" dirty="0" smtClean="0"/>
              <a:t>interface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A single platform for all student </a:t>
            </a:r>
            <a:r>
              <a:rPr lang="en-US" dirty="0" smtClean="0"/>
              <a:t>needs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A core platform to meet every individual school’s </a:t>
            </a:r>
            <a:r>
              <a:rPr lang="en-US" dirty="0" smtClean="0"/>
              <a:t>needs</a:t>
            </a:r>
          </a:p>
          <a:p>
            <a:pPr lvl="0"/>
            <a:endParaRPr lang="en-US" dirty="0"/>
          </a:p>
          <a:p>
            <a:r>
              <a:rPr lang="ru-RU" dirty="0" err="1" smtClean="0"/>
              <a:t>Collaborative</a:t>
            </a:r>
            <a:r>
              <a:rPr lang="ru-RU" dirty="0" smtClean="0"/>
              <a:t> </a:t>
            </a:r>
            <a:r>
              <a:rPr lang="ru-RU" dirty="0" err="1" smtClean="0"/>
              <a:t>learning</a:t>
            </a:r>
            <a:r>
              <a:rPr lang="ru-RU" dirty="0" smtClean="0"/>
              <a:t> </a:t>
            </a:r>
            <a:r>
              <a:rPr lang="ru-RU" dirty="0" err="1" smtClean="0"/>
              <a:t>based</a:t>
            </a:r>
            <a:r>
              <a:rPr lang="ru-RU" dirty="0" smtClean="0"/>
              <a:t> </a:t>
            </a:r>
            <a:r>
              <a:rPr lang="ru-RU" dirty="0" err="1" smtClean="0"/>
              <a:t>on</a:t>
            </a:r>
            <a:r>
              <a:rPr lang="ru-RU" dirty="0" smtClean="0"/>
              <a:t> </a:t>
            </a:r>
            <a:r>
              <a:rPr lang="ru-RU" dirty="0" err="1" smtClean="0"/>
              <a:t>groups</a:t>
            </a:r>
            <a:r>
              <a:rPr lang="ru-RU" dirty="0" smtClean="0"/>
              <a:t> </a:t>
            </a:r>
            <a:r>
              <a:rPr lang="ru-RU" dirty="0" err="1" smtClean="0"/>
              <a:t>system</a:t>
            </a:r>
            <a:endParaRPr lang="ru-RU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4293096"/>
            <a:ext cx="4165600" cy="181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4645144" cy="57069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u="sng" dirty="0" smtClean="0"/>
              <a:t>INTRODUCTION:</a:t>
            </a:r>
          </a:p>
          <a:p>
            <a:endParaRPr lang="en-US" sz="3200" dirty="0" smtClean="0"/>
          </a:p>
          <a:p>
            <a:r>
              <a:rPr lang="en-US" sz="2600" dirty="0" smtClean="0"/>
              <a:t>E-learning is education aided by ICT.</a:t>
            </a:r>
            <a:endParaRPr lang="en-US" sz="3200" dirty="0" smtClean="0"/>
          </a:p>
          <a:p>
            <a:endParaRPr lang="en-US" sz="2600" dirty="0" smtClean="0"/>
          </a:p>
          <a:p>
            <a:r>
              <a:rPr lang="en-US" sz="2600" dirty="0" smtClean="0"/>
              <a:t>Internet is an easy source of information.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sz="2600" dirty="0" smtClean="0"/>
              <a:t>People learn much more by discussing and sharing ideas and working in groups.</a:t>
            </a:r>
          </a:p>
          <a:p>
            <a:endParaRPr lang="en-US" sz="3200" dirty="0" smtClean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>
            <a:off x="5292080" y="1772816"/>
            <a:ext cx="3273091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3212976"/>
            <a:ext cx="3996444" cy="266429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5418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COLLABORATIVE LEARNING:</a:t>
            </a:r>
          </a:p>
          <a:p>
            <a:endParaRPr lang="en-US" dirty="0" smtClean="0"/>
          </a:p>
          <a:p>
            <a:r>
              <a:rPr lang="en-US" sz="2400" dirty="0" smtClean="0"/>
              <a:t>Students want to learn in the most flexible way.</a:t>
            </a:r>
          </a:p>
          <a:p>
            <a:endParaRPr lang="en-US" sz="2400" dirty="0" smtClean="0"/>
          </a:p>
          <a:p>
            <a:r>
              <a:rPr lang="en-US" sz="2400" dirty="0" smtClean="0"/>
              <a:t>Collaboration is all about working in groups.</a:t>
            </a:r>
          </a:p>
          <a:p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755576" y="3573016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Less expressive people can express themselves </a:t>
            </a:r>
            <a:r>
              <a:rPr lang="en-US" sz="2400" dirty="0" smtClean="0"/>
              <a:t>better in </a:t>
            </a:r>
            <a:r>
              <a:rPr lang="en-US" sz="2400" dirty="0"/>
              <a:t>an online environment.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84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WEBSITES SUPPORT COLLABORATION </a:t>
            </a:r>
          </a:p>
          <a:p>
            <a:endParaRPr lang="en-US" dirty="0" smtClean="0"/>
          </a:p>
          <a:p>
            <a:r>
              <a:rPr lang="en-US" dirty="0" smtClean="0"/>
              <a:t>People can share ideas through blogs, files or real time chats.</a:t>
            </a:r>
          </a:p>
          <a:p>
            <a:endParaRPr lang="en-US" dirty="0" smtClean="0"/>
          </a:p>
          <a:p>
            <a:r>
              <a:rPr lang="en-US" dirty="0" smtClean="0"/>
              <a:t>An easy tool to find people of similar interest.</a:t>
            </a:r>
          </a:p>
          <a:p>
            <a:endParaRPr lang="en-US" dirty="0" smtClean="0"/>
          </a:p>
          <a:p>
            <a:r>
              <a:rPr lang="en-US" dirty="0" smtClean="0"/>
              <a:t>Nationality and culture are not barriers for communication.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6381328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CURRENT ONLINE LEARNING PLATFORMS</a:t>
            </a:r>
            <a:endParaRPr lang="en-US" dirty="0"/>
          </a:p>
          <a:p>
            <a:r>
              <a:rPr lang="ru-RU" dirty="0" err="1" smtClean="0"/>
              <a:t>Students</a:t>
            </a:r>
            <a:r>
              <a:rPr lang="ru-RU" dirty="0" smtClean="0"/>
              <a:t> </a:t>
            </a:r>
            <a:r>
              <a:rPr lang="ru-RU" dirty="0" err="1" smtClean="0"/>
              <a:t>use</a:t>
            </a:r>
            <a:r>
              <a:rPr lang="ru-RU" dirty="0" smtClean="0"/>
              <a:t> </a:t>
            </a:r>
            <a:r>
              <a:rPr lang="ru-RU" dirty="0" err="1" smtClean="0"/>
              <a:t>numerous</a:t>
            </a:r>
            <a:r>
              <a:rPr lang="ru-RU" dirty="0" smtClean="0"/>
              <a:t> </a:t>
            </a:r>
            <a:r>
              <a:rPr lang="ru-RU" dirty="0" err="1" smtClean="0"/>
              <a:t>online</a:t>
            </a:r>
            <a:r>
              <a:rPr lang="ru-RU" dirty="0" smtClean="0"/>
              <a:t> </a:t>
            </a:r>
            <a:r>
              <a:rPr lang="ru-RU" dirty="0" err="1" smtClean="0"/>
              <a:t>services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meet</a:t>
            </a:r>
            <a:r>
              <a:rPr lang="ru-RU" dirty="0" smtClean="0"/>
              <a:t> </a:t>
            </a:r>
            <a:r>
              <a:rPr lang="ru-RU" dirty="0" err="1" smtClean="0"/>
              <a:t>their</a:t>
            </a:r>
            <a:r>
              <a:rPr lang="ru-RU" dirty="0" smtClean="0"/>
              <a:t> </a:t>
            </a:r>
            <a:r>
              <a:rPr lang="ru-RU" dirty="0" err="1" smtClean="0"/>
              <a:t>needs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err="1" smtClean="0"/>
              <a:t>Services</a:t>
            </a:r>
            <a:r>
              <a:rPr lang="ru-RU" dirty="0" smtClean="0"/>
              <a:t> </a:t>
            </a:r>
            <a:r>
              <a:rPr lang="ru-RU" dirty="0" err="1" smtClean="0"/>
              <a:t>such</a:t>
            </a:r>
            <a:r>
              <a:rPr lang="ru-RU" dirty="0" smtClean="0"/>
              <a:t> </a:t>
            </a:r>
            <a:r>
              <a:rPr lang="ru-RU" dirty="0" err="1" smtClean="0"/>
              <a:t>as</a:t>
            </a:r>
            <a:r>
              <a:rPr lang="ru-RU" dirty="0" smtClean="0"/>
              <a:t> </a:t>
            </a:r>
            <a:r>
              <a:rPr lang="ru-RU" dirty="0" err="1" smtClean="0"/>
              <a:t>Facebook</a:t>
            </a:r>
            <a:r>
              <a:rPr lang="ru-RU" dirty="0" smtClean="0"/>
              <a:t>, </a:t>
            </a:r>
            <a:r>
              <a:rPr lang="ru-RU" dirty="0" err="1" smtClean="0"/>
              <a:t>Email</a:t>
            </a:r>
            <a:r>
              <a:rPr lang="ru-RU" dirty="0" smtClean="0"/>
              <a:t> </a:t>
            </a:r>
            <a:r>
              <a:rPr lang="ru-RU" dirty="0" err="1" smtClean="0"/>
              <a:t>services</a:t>
            </a:r>
            <a:r>
              <a:rPr lang="ru-RU" dirty="0" smtClean="0"/>
              <a:t>, </a:t>
            </a:r>
            <a:r>
              <a:rPr lang="ru-RU" dirty="0" err="1" smtClean="0"/>
              <a:t>IMs</a:t>
            </a:r>
            <a:r>
              <a:rPr lang="ru-RU" dirty="0" smtClean="0"/>
              <a:t>,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file</a:t>
            </a:r>
            <a:r>
              <a:rPr lang="ru-RU" dirty="0" smtClean="0"/>
              <a:t> </a:t>
            </a:r>
            <a:r>
              <a:rPr lang="ru-RU" dirty="0" err="1" smtClean="0"/>
              <a:t>hosting</a:t>
            </a:r>
            <a:r>
              <a:rPr lang="ru-RU" dirty="0" smtClean="0"/>
              <a:t> </a:t>
            </a:r>
            <a:r>
              <a:rPr lang="ru-RU" dirty="0" err="1" smtClean="0"/>
              <a:t>websites</a:t>
            </a:r>
            <a:r>
              <a:rPr lang="ru-RU" dirty="0"/>
              <a:t> </a:t>
            </a:r>
            <a:r>
              <a:rPr lang="ru-RU" dirty="0" err="1" smtClean="0"/>
              <a:t>have</a:t>
            </a:r>
            <a:r>
              <a:rPr lang="ru-RU" dirty="0" smtClean="0"/>
              <a:t> </a:t>
            </a:r>
            <a:r>
              <a:rPr lang="ru-RU" dirty="0" err="1" smtClean="0"/>
              <a:t>some</a:t>
            </a:r>
            <a:r>
              <a:rPr lang="ru-RU" dirty="0" smtClean="0"/>
              <a:t> </a:t>
            </a:r>
            <a:r>
              <a:rPr lang="ru-RU" dirty="0" err="1" smtClean="0"/>
              <a:t>drawbacks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 smtClean="0"/>
          </a:p>
          <a:p>
            <a:pPr lvl="1"/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not</a:t>
            </a:r>
            <a:r>
              <a:rPr lang="ru-RU" dirty="0" smtClean="0"/>
              <a:t> </a:t>
            </a:r>
            <a:r>
              <a:rPr lang="ru-RU" dirty="0" err="1" smtClean="0"/>
              <a:t>connected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each</a:t>
            </a:r>
            <a:r>
              <a:rPr lang="ru-RU" dirty="0" smtClean="0"/>
              <a:t> </a:t>
            </a:r>
            <a:r>
              <a:rPr lang="ru-RU" dirty="0" err="1" smtClean="0"/>
              <a:t>other</a:t>
            </a:r>
            <a:endParaRPr lang="ru-RU" dirty="0" smtClean="0"/>
          </a:p>
          <a:p>
            <a:pPr lvl="1"/>
            <a:r>
              <a:rPr lang="ru-RU" dirty="0" err="1" smtClean="0"/>
              <a:t>Each</a:t>
            </a:r>
            <a:r>
              <a:rPr lang="ru-RU" dirty="0" smtClean="0"/>
              <a:t> </a:t>
            </a:r>
            <a:r>
              <a:rPr lang="ru-RU" dirty="0" err="1" smtClean="0"/>
              <a:t>has</a:t>
            </a:r>
            <a:r>
              <a:rPr lang="ru-RU" dirty="0" smtClean="0"/>
              <a:t> </a:t>
            </a:r>
            <a:r>
              <a:rPr lang="ru-RU" dirty="0" err="1" smtClean="0"/>
              <a:t>its</a:t>
            </a:r>
            <a:r>
              <a:rPr lang="ru-RU" dirty="0" smtClean="0"/>
              <a:t> </a:t>
            </a:r>
            <a:r>
              <a:rPr lang="ru-RU" dirty="0" err="1" smtClean="0"/>
              <a:t>own</a:t>
            </a:r>
            <a:r>
              <a:rPr lang="ru-RU" dirty="0" smtClean="0"/>
              <a:t> </a:t>
            </a:r>
            <a:r>
              <a:rPr lang="ru-RU" dirty="0" err="1" smtClean="0"/>
              <a:t>interface</a:t>
            </a:r>
            <a:endParaRPr lang="ru-RU" dirty="0" smtClean="0"/>
          </a:p>
          <a:p>
            <a:pPr lvl="1"/>
            <a:r>
              <a:rPr lang="ru-RU" dirty="0" err="1" smtClean="0"/>
              <a:t>Require</a:t>
            </a:r>
            <a:r>
              <a:rPr lang="ru-RU" dirty="0" smtClean="0"/>
              <a:t> </a:t>
            </a:r>
            <a:r>
              <a:rPr lang="ru-RU" dirty="0" err="1" smtClean="0"/>
              <a:t>user</a:t>
            </a:r>
            <a:r>
              <a:rPr lang="ru-RU" dirty="0" smtClean="0"/>
              <a:t> </a:t>
            </a:r>
            <a:r>
              <a:rPr lang="ru-RU" dirty="0" err="1" smtClean="0"/>
              <a:t>registrations</a:t>
            </a:r>
            <a:endParaRPr lang="ru-RU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4509120"/>
            <a:ext cx="3419872" cy="2277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 UNIVERSAL </a:t>
            </a:r>
            <a:r>
              <a:rPr lang="en-US" b="1" dirty="0" smtClean="0"/>
              <a:t>PLATFORM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en-US" dirty="0"/>
              <a:t>O</a:t>
            </a:r>
            <a:r>
              <a:rPr lang="en-US" dirty="0" smtClean="0"/>
              <a:t>ne </a:t>
            </a:r>
            <a:r>
              <a:rPr lang="en-US" dirty="0"/>
              <a:t>web-based platform for all students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C</a:t>
            </a:r>
            <a:r>
              <a:rPr lang="en-US" dirty="0" smtClean="0"/>
              <a:t>ombining </a:t>
            </a:r>
            <a:r>
              <a:rPr lang="en-US" dirty="0"/>
              <a:t>the best of what each of the current services have to offer.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573016"/>
            <a:ext cx="381000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Forums:</a:t>
            </a:r>
          </a:p>
          <a:p>
            <a:pPr lvl="1"/>
            <a:r>
              <a:rPr lang="en-US" dirty="0"/>
              <a:t>Allows quick discussion in the group with ability to create new threads and replies, as well as private messaging system</a:t>
            </a:r>
          </a:p>
          <a:p>
            <a:pPr lvl="1"/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656036"/>
            <a:ext cx="3810000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Calendar:</a:t>
            </a:r>
          </a:p>
          <a:p>
            <a:pPr lvl="1"/>
            <a:r>
              <a:rPr lang="en-US" dirty="0"/>
              <a:t>A public calendar for the whole group for users to manage events and inform other members of the schedule and time tables </a:t>
            </a:r>
            <a:endParaRPr lang="ru-R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708920"/>
            <a:ext cx="4680520" cy="380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0049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THE MAIN FEATURES </a:t>
            </a:r>
            <a:endParaRPr lang="en-US" dirty="0"/>
          </a:p>
          <a:p>
            <a:r>
              <a:rPr lang="en-US" dirty="0" smtClean="0"/>
              <a:t>Chat:</a:t>
            </a:r>
          </a:p>
          <a:p>
            <a:pPr lvl="1"/>
            <a:r>
              <a:rPr lang="en-US" dirty="0"/>
              <a:t>A real-time chat room based on AJAX technology for group members to schedule online meetings and talk online </a:t>
            </a:r>
            <a:endParaRPr lang="ru-R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2715344"/>
            <a:ext cx="3937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41165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868</TotalTime>
  <Words>372</Words>
  <Application>Microsoft Macintosh PowerPoint</Application>
  <PresentationFormat>Экран (4:3)</PresentationFormat>
  <Paragraphs>66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COLLABORATIVE E-LEARNING: SOCIAL NETWORKING BASED EDUCATIONAL PLATFORM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NShaikhova</cp:lastModifiedBy>
  <cp:revision>57</cp:revision>
  <dcterms:created xsi:type="dcterms:W3CDTF">2011-06-14T10:08:29Z</dcterms:created>
  <dcterms:modified xsi:type="dcterms:W3CDTF">2011-09-28T05:14:21Z</dcterms:modified>
</cp:coreProperties>
</file>